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13"/>
  </p:notesMasterIdLst>
  <p:sldIdLst>
    <p:sldId id="278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14/04/1440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912070" y="359898"/>
            <a:ext cx="9885807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912070" y="1850064"/>
            <a:ext cx="9885807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1229857" y="1413802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544508" y="1345016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153525" y="274640"/>
            <a:ext cx="244094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5587" y="274641"/>
            <a:ext cx="7424526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047024" y="-54"/>
            <a:ext cx="915352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41437" y="2600325"/>
            <a:ext cx="854329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41437" y="1066800"/>
            <a:ext cx="854329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3051175" y="0"/>
            <a:ext cx="10170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899445" y="2814656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3214096" y="2745870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16138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042112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5160336"/>
            <a:ext cx="1098423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10235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224397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10235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24397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4722" y="0"/>
            <a:ext cx="1084997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216778"/>
            <a:ext cx="5085292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10235" y="1406964"/>
            <a:ext cx="5085292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10235" y="2133601"/>
            <a:ext cx="10882524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371" y="1066800"/>
            <a:ext cx="366141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017058" y="1066800"/>
            <a:ext cx="610235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18764" y="1143004"/>
            <a:ext cx="5898938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529517" y="954341"/>
            <a:ext cx="915353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6678505" y="936786"/>
            <a:ext cx="86653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18764" y="4800600"/>
            <a:ext cx="5898938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1089035" y="-815922"/>
            <a:ext cx="2187459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25323" y="21103"/>
            <a:ext cx="2271952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244096" y="1055077"/>
            <a:ext cx="1502519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351905" y="-54"/>
            <a:ext cx="1085279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916138" y="274638"/>
            <a:ext cx="10007854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916138" y="1447800"/>
            <a:ext cx="10007854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4780174" y="6305550"/>
            <a:ext cx="2847763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7627937" y="6305550"/>
            <a:ext cx="3864822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11496827" y="6305550"/>
            <a:ext cx="610235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870105" y="2132859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two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974" y="836712"/>
            <a:ext cx="783307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66" y="908720"/>
            <a:ext cx="841143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9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742" y="908720"/>
            <a:ext cx="1296144" cy="822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894" y="1732448"/>
            <a:ext cx="7200800" cy="5014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66" y="836711"/>
            <a:ext cx="7488832" cy="3341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0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1040871"/>
            <a:ext cx="7051245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22" y="836711"/>
            <a:ext cx="6702506" cy="561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22" y="836711"/>
            <a:ext cx="6624736" cy="58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836711"/>
            <a:ext cx="7200800" cy="56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974" y="908720"/>
            <a:ext cx="814909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82" y="836712"/>
            <a:ext cx="786223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1973</TotalTime>
  <Words>143</Words>
  <Application>Microsoft Office PowerPoint</Application>
  <PresentationFormat>مخصص</PresentationFormat>
  <Paragraphs>11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155</cp:revision>
  <dcterms:created xsi:type="dcterms:W3CDTF">2018-04-13T17:34:30Z</dcterms:created>
  <dcterms:modified xsi:type="dcterms:W3CDTF">2018-12-22T10:55:52Z</dcterms:modified>
</cp:coreProperties>
</file>